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9" r:id="rId4"/>
    <p:sldId id="258" r:id="rId5"/>
    <p:sldId id="266" r:id="rId6"/>
    <p:sldId id="259" r:id="rId7"/>
    <p:sldId id="267" r:id="rId8"/>
    <p:sldId id="260" r:id="rId9"/>
    <p:sldId id="268" r:id="rId10"/>
    <p:sldId id="270" r:id="rId11"/>
    <p:sldId id="261" r:id="rId12"/>
    <p:sldId id="262" r:id="rId13"/>
    <p:sldId id="263" r:id="rId14"/>
    <p:sldId id="264" r:id="rId15"/>
    <p:sldId id="265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84" d="100"/>
          <a:sy n="8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AC6BC-1D6B-4990-B1DA-E0C6EB4E272A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10085-438D-44CB-954B-E2FDC259C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31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Decorative/ornamental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14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Monospace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36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Monospace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79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Proportional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68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Monospace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42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Proportional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7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Proportional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898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Tracking - condense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97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Tracking - expand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73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667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Kerning A and 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03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Sans serif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207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Kerning Y and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021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14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55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Script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4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Sans serif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1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Decorative/Ornamental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31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Script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33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92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Decorative/Ornamental</a:t>
            </a:r>
            <a:r>
              <a:rPr lang="en-US" baseline="0" dirty="0" smtClean="0"/>
              <a:t> (Wingdings)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10085-438D-44CB-954B-E2FDC259CE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1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6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62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1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0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13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8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8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69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8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7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53B9C-ED90-4376-8BFC-754E888D24BB}" type="datetimeFigureOut">
              <a:rPr lang="en-US" smtClean="0"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7D0A5-28A4-41BB-AE51-506AE8E2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8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Typography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Identify the 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219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Wingdings" pitchFamily="2" charset="2"/>
              </a:rPr>
              <a:t>Wingdings</a:t>
            </a:r>
            <a:endParaRPr lang="en-US" sz="8000" dirty="0"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6465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Monospace or Proportional?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Lucida Console" pitchFamily="49" charset="0"/>
              </a:rPr>
              <a:t>Lucida</a:t>
            </a:r>
          </a:p>
        </p:txBody>
      </p:sp>
    </p:spTree>
    <p:extLst>
      <p:ext uri="{BB962C8B-B14F-4D97-AF65-F5344CB8AC3E}">
        <p14:creationId xmlns:p14="http://schemas.microsoft.com/office/powerpoint/2010/main" val="4088649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Monospace or Proportional?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Consolas" pitchFamily="49" charset="0"/>
                <a:cs typeface="Consolas" pitchFamily="49" charset="0"/>
              </a:rPr>
              <a:t>Consolas</a:t>
            </a:r>
          </a:p>
        </p:txBody>
      </p:sp>
    </p:spTree>
    <p:extLst>
      <p:ext uri="{BB962C8B-B14F-4D97-AF65-F5344CB8AC3E}">
        <p14:creationId xmlns:p14="http://schemas.microsoft.com/office/powerpoint/2010/main" val="111331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Monospace or Proportional?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Georgia" pitchFamily="18" charset="0"/>
                <a:cs typeface="Consolas" pitchFamily="49" charset="0"/>
              </a:rPr>
              <a:t>Georgia</a:t>
            </a:r>
          </a:p>
        </p:txBody>
      </p:sp>
    </p:spTree>
    <p:extLst>
      <p:ext uri="{BB962C8B-B14F-4D97-AF65-F5344CB8AC3E}">
        <p14:creationId xmlns:p14="http://schemas.microsoft.com/office/powerpoint/2010/main" val="3523949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Monospace or Proportional?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Courier New" pitchFamily="49" charset="0"/>
                <a:cs typeface="Courier New" pitchFamily="49" charset="0"/>
              </a:rPr>
              <a:t>Courier</a:t>
            </a:r>
          </a:p>
        </p:txBody>
      </p:sp>
    </p:spTree>
    <p:extLst>
      <p:ext uri="{BB962C8B-B14F-4D97-AF65-F5344CB8AC3E}">
        <p14:creationId xmlns:p14="http://schemas.microsoft.com/office/powerpoint/2010/main" val="4116120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Monospace or Proportional?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Bodoni MT" pitchFamily="18" charset="0"/>
                <a:cs typeface="Courier New" pitchFamily="49" charset="0"/>
              </a:rPr>
              <a:t>Bodoni</a:t>
            </a:r>
          </a:p>
        </p:txBody>
      </p:sp>
    </p:spTree>
    <p:extLst>
      <p:ext uri="{BB962C8B-B14F-4D97-AF65-F5344CB8AC3E}">
        <p14:creationId xmlns:p14="http://schemas.microsoft.com/office/powerpoint/2010/main" val="3647459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 Monospace or Proportional?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Berlin Sans FB" pitchFamily="34" charset="0"/>
                <a:cs typeface="Courier New" pitchFamily="49" charset="0"/>
              </a:rPr>
              <a:t>Berlin</a:t>
            </a:r>
          </a:p>
        </p:txBody>
      </p:sp>
    </p:spTree>
    <p:extLst>
      <p:ext uri="{BB962C8B-B14F-4D97-AF65-F5344CB8AC3E}">
        <p14:creationId xmlns:p14="http://schemas.microsoft.com/office/powerpoint/2010/main" val="364833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 Kerning, Leading, or Tracking?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800" dirty="0" smtClean="0">
                <a:latin typeface="Times New Roman" pitchFamily="18" charset="0"/>
                <a:cs typeface="Times New Roman" pitchFamily="18" charset="0"/>
              </a:rPr>
              <a:t>AWAY</a:t>
            </a:r>
            <a:endParaRPr lang="en-US" sz="13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3800" spc="-900" dirty="0" smtClean="0">
                <a:latin typeface="Times New Roman" pitchFamily="18" charset="0"/>
                <a:cs typeface="Times New Roman" pitchFamily="18" charset="0"/>
              </a:rPr>
              <a:t>AWAY</a:t>
            </a:r>
          </a:p>
        </p:txBody>
      </p:sp>
    </p:spTree>
    <p:extLst>
      <p:ext uri="{BB962C8B-B14F-4D97-AF65-F5344CB8AC3E}">
        <p14:creationId xmlns:p14="http://schemas.microsoft.com/office/powerpoint/2010/main" val="1754212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 Kerning, Leading, or Tracking?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800" spc="-500" dirty="0" smtClean="0">
                <a:latin typeface="Constantia" pitchFamily="18" charset="0"/>
                <a:cs typeface="Times New Roman" pitchFamily="18" charset="0"/>
              </a:rPr>
              <a:t>Hello</a:t>
            </a:r>
          </a:p>
          <a:p>
            <a:pPr marL="0" indent="0">
              <a:buNone/>
            </a:pPr>
            <a:r>
              <a:rPr lang="en-US" sz="13800" spc="1500" dirty="0" smtClean="0">
                <a:latin typeface="Constantia" pitchFamily="18" charset="0"/>
                <a:cs typeface="Times New Roman" pitchFamily="18" charset="0"/>
              </a:rPr>
              <a:t>Hello</a:t>
            </a:r>
          </a:p>
        </p:txBody>
      </p:sp>
    </p:spTree>
    <p:extLst>
      <p:ext uri="{BB962C8B-B14F-4D97-AF65-F5344CB8AC3E}">
        <p14:creationId xmlns:p14="http://schemas.microsoft.com/office/powerpoint/2010/main" val="24797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Kerning, Leading, or Tracking?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6002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aenean</a:t>
            </a:r>
            <a:r>
              <a:rPr lang="en-US" dirty="0"/>
              <a:t> ad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duis</a:t>
            </a:r>
            <a:r>
              <a:rPr lang="en-US" dirty="0"/>
              <a:t> at </a:t>
            </a:r>
            <a:r>
              <a:rPr lang="en-US" dirty="0" err="1"/>
              <a:t>condimentum</a:t>
            </a:r>
            <a:r>
              <a:rPr lang="en-US" dirty="0"/>
              <a:t>,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Semper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senectus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, </a:t>
            </a:r>
            <a:r>
              <a:rPr lang="en-US" dirty="0" err="1"/>
              <a:t>curabitur</a:t>
            </a:r>
            <a:r>
              <a:rPr lang="en-US" dirty="0"/>
              <a:t> tempus </a:t>
            </a:r>
            <a:r>
              <a:rPr lang="en-US" dirty="0" err="1"/>
              <a:t>nonummy</a:t>
            </a:r>
            <a:r>
              <a:rPr lang="en-US" dirty="0"/>
              <a:t> ligula </a:t>
            </a:r>
            <a:r>
              <a:rPr lang="en-US" dirty="0" err="1"/>
              <a:t>sed</a:t>
            </a:r>
            <a:r>
              <a:rPr lang="en-US" dirty="0"/>
              <a:t> ac,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mi,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.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perferendis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integer, </a:t>
            </a:r>
            <a:r>
              <a:rPr lang="en-US" dirty="0" err="1"/>
              <a:t>ut</a:t>
            </a:r>
            <a:r>
              <a:rPr lang="en-US" dirty="0"/>
              <a:t> sit id,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hymenaeos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integer </a:t>
            </a:r>
            <a:r>
              <a:rPr lang="en-US" dirty="0" err="1"/>
              <a:t>aliquam</a:t>
            </a:r>
            <a:r>
              <a:rPr lang="en-US" dirty="0"/>
              <a:t> in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1267" y="3581400"/>
            <a:ext cx="7924800" cy="2365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aenean</a:t>
            </a:r>
            <a:r>
              <a:rPr lang="en-US" dirty="0"/>
              <a:t> ad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duis</a:t>
            </a:r>
            <a:r>
              <a:rPr lang="en-US" dirty="0"/>
              <a:t> at </a:t>
            </a:r>
            <a:r>
              <a:rPr lang="en-US" dirty="0" err="1"/>
              <a:t>condimentum</a:t>
            </a:r>
            <a:r>
              <a:rPr lang="en-US" dirty="0"/>
              <a:t>,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Semper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senectus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, </a:t>
            </a:r>
            <a:r>
              <a:rPr lang="en-US" dirty="0" err="1"/>
              <a:t>curabitur</a:t>
            </a:r>
            <a:r>
              <a:rPr lang="en-US" dirty="0"/>
              <a:t> tempus </a:t>
            </a:r>
            <a:r>
              <a:rPr lang="en-US" dirty="0" err="1"/>
              <a:t>nonummy</a:t>
            </a:r>
            <a:r>
              <a:rPr lang="en-US" dirty="0"/>
              <a:t> ligula </a:t>
            </a:r>
            <a:r>
              <a:rPr lang="en-US" dirty="0" err="1"/>
              <a:t>sed</a:t>
            </a:r>
            <a:r>
              <a:rPr lang="en-US" dirty="0"/>
              <a:t> ac,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mi,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.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perferendis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integer, </a:t>
            </a:r>
            <a:r>
              <a:rPr lang="en-US" dirty="0" err="1"/>
              <a:t>ut</a:t>
            </a:r>
            <a:r>
              <a:rPr lang="en-US" dirty="0"/>
              <a:t> sit id,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hymenaeos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integer </a:t>
            </a:r>
            <a:r>
              <a:rPr lang="en-US" dirty="0" err="1"/>
              <a:t>aliquam</a:t>
            </a:r>
            <a:r>
              <a:rPr lang="en-US" dirty="0"/>
              <a:t> in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602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Goudy Stout" pitchFamily="18" charset="0"/>
              </a:rPr>
              <a:t>Goudy Stout</a:t>
            </a:r>
            <a:endParaRPr lang="en-US" sz="4400" dirty="0">
              <a:latin typeface="Goudy Stou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024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19. Kerning, Leading, or Tracking?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AWFUL</a:t>
            </a:r>
          </a:p>
          <a:p>
            <a:r>
              <a:rPr lang="en-US" sz="9600" spc="-15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9600" spc="300" dirty="0" smtClean="0">
                <a:latin typeface="Times New Roman" pitchFamily="18" charset="0"/>
                <a:cs typeface="Times New Roman" pitchFamily="18" charset="0"/>
              </a:rPr>
              <a:t>WF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UL</a:t>
            </a:r>
            <a:endParaRPr lang="en-US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2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20. Kerning, Leading, or Tracking?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latin typeface="Georgia" pitchFamily="18" charset="0"/>
                <a:cs typeface="Times New Roman" pitchFamily="18" charset="0"/>
              </a:rPr>
              <a:t>Yearly</a:t>
            </a:r>
          </a:p>
          <a:p>
            <a:r>
              <a:rPr lang="en-US" sz="9600" spc="-1000" dirty="0" smtClean="0">
                <a:latin typeface="Georgia" pitchFamily="18" charset="0"/>
                <a:cs typeface="Times New Roman" pitchFamily="18" charset="0"/>
              </a:rPr>
              <a:t>Y</a:t>
            </a:r>
            <a:r>
              <a:rPr lang="en-US" sz="9600" spc="-300" dirty="0" smtClean="0">
                <a:latin typeface="Georgia" pitchFamily="18" charset="0"/>
                <a:cs typeface="Times New Roman" pitchFamily="18" charset="0"/>
              </a:rPr>
              <a:t>ea</a:t>
            </a:r>
            <a:r>
              <a:rPr lang="en-US" sz="9600" dirty="0" smtClean="0">
                <a:latin typeface="Georgia" pitchFamily="18" charset="0"/>
                <a:cs typeface="Times New Roman" pitchFamily="18" charset="0"/>
              </a:rPr>
              <a:t>rly</a:t>
            </a:r>
          </a:p>
        </p:txBody>
      </p:sp>
    </p:spTree>
    <p:extLst>
      <p:ext uri="{BB962C8B-B14F-4D97-AF65-F5344CB8AC3E}">
        <p14:creationId xmlns:p14="http://schemas.microsoft.com/office/powerpoint/2010/main" val="230865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21. Kerning, Leading, or Tracking?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6002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aenean</a:t>
            </a:r>
            <a:r>
              <a:rPr lang="en-US" dirty="0"/>
              <a:t> ad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duis</a:t>
            </a:r>
            <a:r>
              <a:rPr lang="en-US" dirty="0"/>
              <a:t> at </a:t>
            </a:r>
            <a:r>
              <a:rPr lang="en-US" dirty="0" err="1"/>
              <a:t>condimentum</a:t>
            </a:r>
            <a:r>
              <a:rPr lang="en-US" dirty="0"/>
              <a:t>,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Semper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senectus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, </a:t>
            </a:r>
            <a:r>
              <a:rPr lang="en-US" dirty="0" err="1"/>
              <a:t>curabitur</a:t>
            </a:r>
            <a:r>
              <a:rPr lang="en-US" dirty="0"/>
              <a:t> tempus </a:t>
            </a:r>
            <a:r>
              <a:rPr lang="en-US" dirty="0" err="1"/>
              <a:t>nonummy</a:t>
            </a:r>
            <a:r>
              <a:rPr lang="en-US" dirty="0"/>
              <a:t> ligula </a:t>
            </a:r>
            <a:r>
              <a:rPr lang="en-US" dirty="0" err="1"/>
              <a:t>sed</a:t>
            </a:r>
            <a:r>
              <a:rPr lang="en-US" dirty="0"/>
              <a:t> ac,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mi,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.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perferendis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integer, </a:t>
            </a:r>
            <a:r>
              <a:rPr lang="en-US" dirty="0" err="1"/>
              <a:t>ut</a:t>
            </a:r>
            <a:r>
              <a:rPr lang="en-US" dirty="0"/>
              <a:t> sit id,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hymenaeos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integer </a:t>
            </a:r>
            <a:r>
              <a:rPr lang="en-US" dirty="0" err="1"/>
              <a:t>aliquam</a:t>
            </a:r>
            <a:r>
              <a:rPr lang="en-US" dirty="0"/>
              <a:t> in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1267" y="3581400"/>
            <a:ext cx="7924800" cy="1480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aenean</a:t>
            </a:r>
            <a:r>
              <a:rPr lang="en-US" dirty="0"/>
              <a:t> ad </a:t>
            </a:r>
            <a:r>
              <a:rPr lang="en-US" dirty="0" err="1"/>
              <a:t>maecenas</a:t>
            </a:r>
            <a:r>
              <a:rPr lang="en-US" dirty="0"/>
              <a:t> </a:t>
            </a:r>
            <a:r>
              <a:rPr lang="en-US" dirty="0" err="1"/>
              <a:t>duis</a:t>
            </a:r>
            <a:r>
              <a:rPr lang="en-US" dirty="0"/>
              <a:t> at </a:t>
            </a:r>
            <a:r>
              <a:rPr lang="en-US" dirty="0" err="1"/>
              <a:t>condimentum</a:t>
            </a:r>
            <a:r>
              <a:rPr lang="en-US" dirty="0"/>
              <a:t>,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Semper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senectus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, </a:t>
            </a:r>
            <a:r>
              <a:rPr lang="en-US" dirty="0" err="1"/>
              <a:t>curabitur</a:t>
            </a:r>
            <a:r>
              <a:rPr lang="en-US" dirty="0"/>
              <a:t> tempus </a:t>
            </a:r>
            <a:r>
              <a:rPr lang="en-US" dirty="0" err="1"/>
              <a:t>nonummy</a:t>
            </a:r>
            <a:r>
              <a:rPr lang="en-US" dirty="0"/>
              <a:t> ligula </a:t>
            </a:r>
            <a:r>
              <a:rPr lang="en-US" dirty="0" err="1"/>
              <a:t>sed</a:t>
            </a:r>
            <a:r>
              <a:rPr lang="en-US" dirty="0"/>
              <a:t> ac,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platea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mi,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maecenas</a:t>
            </a:r>
            <a:r>
              <a:rPr lang="en-US" dirty="0"/>
              <a:t>.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perferendis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integer, </a:t>
            </a:r>
            <a:r>
              <a:rPr lang="en-US" dirty="0" err="1"/>
              <a:t>ut</a:t>
            </a:r>
            <a:r>
              <a:rPr lang="en-US" dirty="0"/>
              <a:t> sit id,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hymenaeos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integer </a:t>
            </a:r>
            <a:r>
              <a:rPr lang="en-US" dirty="0" err="1"/>
              <a:t>aliquam</a:t>
            </a:r>
            <a:r>
              <a:rPr lang="en-US" dirty="0"/>
              <a:t> in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9365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Verdana</a:t>
            </a:r>
            <a:endParaRPr lang="en-US" sz="7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2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ookman Old Style" pitchFamily="18" charset="0"/>
              </a:rPr>
              <a:t>Bookman</a:t>
            </a:r>
            <a:endParaRPr lang="en-US" sz="6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72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latin typeface="Edwardian Script ITC" pitchFamily="66" charset="0"/>
              </a:rPr>
              <a:t>Edwardian</a:t>
            </a:r>
            <a:endParaRPr lang="en-US" sz="9600" dirty="0">
              <a:latin typeface="Edwardian Script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663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Tahoma</a:t>
            </a:r>
            <a:endParaRPr lang="en-US" sz="8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40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500" dirty="0" smtClean="0">
                <a:latin typeface="Harlow Solid Italic" pitchFamily="82" charset="0"/>
                <a:ea typeface="Tahoma" pitchFamily="34" charset="0"/>
                <a:cs typeface="Tahoma" pitchFamily="34" charset="0"/>
              </a:rPr>
              <a:t>Harlow</a:t>
            </a:r>
            <a:endParaRPr lang="en-US" sz="11500" dirty="0">
              <a:latin typeface="Harlow Solid Italic" pitchFamily="82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668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500" dirty="0" smtClean="0">
                <a:latin typeface="Kunstler Script" pitchFamily="66" charset="0"/>
              </a:rPr>
              <a:t>Kunstler</a:t>
            </a:r>
            <a:endParaRPr lang="en-US" sz="11500" dirty="0">
              <a:latin typeface="Kunstler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186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What typeface category?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500" dirty="0" smtClean="0">
                <a:latin typeface="Garamond" pitchFamily="18" charset="0"/>
              </a:rPr>
              <a:t>Garamond</a:t>
            </a:r>
            <a:endParaRPr lang="en-US" sz="115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414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554</Words>
  <Application>Microsoft Office PowerPoint</Application>
  <PresentationFormat>On-screen Show (4:3)</PresentationFormat>
  <Paragraphs>92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Typography Quiz</vt:lpstr>
      <vt:lpstr>1. What typeface category?</vt:lpstr>
      <vt:lpstr>2. What typeface category?</vt:lpstr>
      <vt:lpstr>3. What typeface category?</vt:lpstr>
      <vt:lpstr>4. What typeface category?</vt:lpstr>
      <vt:lpstr>5. What typeface category?</vt:lpstr>
      <vt:lpstr>6. What typeface category?</vt:lpstr>
      <vt:lpstr>7. What typeface category?</vt:lpstr>
      <vt:lpstr>8. What typeface category?</vt:lpstr>
      <vt:lpstr>9. What typeface category?</vt:lpstr>
      <vt:lpstr>10. Monospace or Proportional?</vt:lpstr>
      <vt:lpstr>11. Monospace or Proportional?</vt:lpstr>
      <vt:lpstr>12. Monospace or Proportional?</vt:lpstr>
      <vt:lpstr>13. Monospace or Proportional?</vt:lpstr>
      <vt:lpstr>14. Monospace or Proportional?</vt:lpstr>
      <vt:lpstr>15. Monospace or Proportional?</vt:lpstr>
      <vt:lpstr>16. Kerning, Leading, or Tracking?</vt:lpstr>
      <vt:lpstr>17. Kerning, Leading, or Tracking?</vt:lpstr>
      <vt:lpstr>18. Kerning, Leading, or Tracking?</vt:lpstr>
      <vt:lpstr>19. Kerning, Leading, or Tracking?</vt:lpstr>
      <vt:lpstr>20. Kerning, Leading, or Tracking?</vt:lpstr>
      <vt:lpstr>21. Kerning, Leading, or Tracking?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Typography</dc:title>
  <dc:creator>Sean Black</dc:creator>
  <cp:lastModifiedBy>Sean Black</cp:lastModifiedBy>
  <cp:revision>6</cp:revision>
  <dcterms:created xsi:type="dcterms:W3CDTF">2013-01-26T21:17:09Z</dcterms:created>
  <dcterms:modified xsi:type="dcterms:W3CDTF">2013-01-26T21:49:27Z</dcterms:modified>
</cp:coreProperties>
</file>